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hSCkz5OZuNppT/cesEeu9T/Kdy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CenturyGothic-regular.fntdata"/><Relationship Id="rId21" Type="http://schemas.openxmlformats.org/officeDocument/2006/relationships/slide" Target="slides/slide17.xml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deb76b03e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g2deb76b03e1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deb76b03e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g2deb76b03e1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deb76b03e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g2deb76b03e1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eb76b03e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g2deb76b03e1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deb76b03e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g2deb76b03e1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1b88faec6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2c1b88faec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1b88faec6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2c1b88faec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1b88faec6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2c1b88faec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1b88faec6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2c1b88faec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13" name="Google Shape;1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5"/>
          <p:cNvSpPr txBox="1"/>
          <p:nvPr>
            <p:ph idx="10" type="dt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1" type="ftr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/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/>
          <p:nvPr>
            <p:ph idx="2" type="pic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4"/>
          <p:cNvSpPr txBox="1"/>
          <p:nvPr>
            <p:ph idx="1" type="body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79" name="Google Shape;7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5"/>
          <p:cNvSpPr txBox="1"/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" type="body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25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86" name="Google Shape;8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6"/>
          <p:cNvSpPr txBox="1"/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" type="body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26"/>
          <p:cNvSpPr txBox="1"/>
          <p:nvPr>
            <p:ph idx="2" type="body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26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6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26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6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96" name="Google Shape;9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7"/>
          <p:cNvSpPr txBox="1"/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1" type="body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27"/>
          <p:cNvSpPr txBox="1"/>
          <p:nvPr>
            <p:ph idx="10" type="dt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11" type="ftr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/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8"/>
          <p:cNvSpPr txBox="1"/>
          <p:nvPr>
            <p:ph idx="1" type="body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28"/>
          <p:cNvSpPr txBox="1"/>
          <p:nvPr>
            <p:ph idx="2" type="body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28"/>
          <p:cNvSpPr txBox="1"/>
          <p:nvPr>
            <p:ph idx="3" type="body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28"/>
          <p:cNvSpPr txBox="1"/>
          <p:nvPr>
            <p:ph idx="4" type="body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28"/>
          <p:cNvSpPr txBox="1"/>
          <p:nvPr>
            <p:ph idx="5" type="body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28"/>
          <p:cNvSpPr txBox="1"/>
          <p:nvPr>
            <p:ph idx="6" type="body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8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" type="body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29"/>
          <p:cNvSpPr/>
          <p:nvPr>
            <p:ph idx="2" type="pic"/>
          </p:nvPr>
        </p:nvSpPr>
        <p:spPr>
          <a:xfrm>
            <a:off x="688618" y="2362200"/>
            <a:ext cx="3451582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568"/>
              </a:srgbClr>
            </a:outerShdw>
          </a:effectLst>
        </p:spPr>
      </p:sp>
      <p:sp>
        <p:nvSpPr>
          <p:cNvPr id="117" name="Google Shape;117;p29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8" name="Google Shape;118;p29"/>
          <p:cNvSpPr txBox="1"/>
          <p:nvPr>
            <p:ph idx="4" type="body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29"/>
          <p:cNvSpPr/>
          <p:nvPr>
            <p:ph idx="5" type="pic"/>
          </p:nvPr>
        </p:nvSpPr>
        <p:spPr>
          <a:xfrm>
            <a:off x="4374263" y="2362200"/>
            <a:ext cx="3448936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568"/>
              </a:srgbClr>
            </a:outerShdw>
          </a:effectLst>
        </p:spPr>
      </p:sp>
      <p:sp>
        <p:nvSpPr>
          <p:cNvPr id="120" name="Google Shape;120;p29"/>
          <p:cNvSpPr txBox="1"/>
          <p:nvPr>
            <p:ph idx="6" type="body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29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29"/>
          <p:cNvSpPr/>
          <p:nvPr>
            <p:ph idx="8" type="pic"/>
          </p:nvPr>
        </p:nvSpPr>
        <p:spPr>
          <a:xfrm>
            <a:off x="8049855" y="2362200"/>
            <a:ext cx="3447878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568"/>
              </a:srgbClr>
            </a:outerShdw>
          </a:effectLst>
        </p:spPr>
      </p:sp>
      <p:sp>
        <p:nvSpPr>
          <p:cNvPr id="123" name="Google Shape;123;p29"/>
          <p:cNvSpPr txBox="1"/>
          <p:nvPr>
            <p:ph idx="9" type="body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4" name="Google Shape;124;p29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9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0"/>
          <p:cNvSpPr txBox="1"/>
          <p:nvPr>
            <p:ph idx="1" type="body"/>
          </p:nvPr>
        </p:nvSpPr>
        <p:spPr>
          <a:xfrm rot="5400000">
            <a:off x="4083938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30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0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0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134" name="Google Shape;13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1"/>
          <p:cNvSpPr txBox="1"/>
          <p:nvPr>
            <p:ph type="title"/>
          </p:nvPr>
        </p:nvSpPr>
        <p:spPr>
          <a:xfrm rot="5400000">
            <a:off x="8525934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1" type="body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31"/>
          <p:cNvSpPr txBox="1"/>
          <p:nvPr>
            <p:ph idx="10" type="dt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1"/>
          <p:cNvSpPr txBox="1"/>
          <p:nvPr>
            <p:ph idx="11" type="ftr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1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31" name="Google Shape;3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8"/>
          <p:cNvSpPr txBox="1"/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3" type="body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0"/>
          <p:cNvSpPr txBox="1"/>
          <p:nvPr>
            <p:ph idx="4" type="body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/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" type="body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2" type="body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22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/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/>
          <p:nvPr>
            <p:ph idx="2" type="pic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3"/>
          <p:cNvSpPr txBox="1"/>
          <p:nvPr>
            <p:ph idx="1" type="body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23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TOP.png" id="6" name="Google Shape;6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4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sz="4400"/>
              <a:t>MAY FINANCIAL/ ENROLLMENT REPORT</a:t>
            </a:r>
            <a:endParaRPr/>
          </a:p>
        </p:txBody>
      </p:sp>
      <p:sp>
        <p:nvSpPr>
          <p:cNvPr id="145" name="Google Shape;145;p1"/>
          <p:cNvSpPr txBox="1"/>
          <p:nvPr>
            <p:ph idx="1" type="subTitle"/>
          </p:nvPr>
        </p:nvSpPr>
        <p:spPr>
          <a:xfrm>
            <a:off x="1646729" y="4441404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Board Meeting May 23,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/>
          <p:nvPr>
            <p:ph type="title"/>
          </p:nvPr>
        </p:nvSpPr>
        <p:spPr>
          <a:xfrm>
            <a:off x="3509025" y="414125"/>
            <a:ext cx="84357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MARCH </a:t>
            </a:r>
            <a:r>
              <a:rPr lang="en-US" sz="1800"/>
              <a:t>2024 BUDGET STATUS REPORT – TRANSPORTATION VEHICLE FUND</a:t>
            </a:r>
            <a:endParaRPr sz="1800"/>
          </a:p>
        </p:txBody>
      </p:sp>
      <p:pic>
        <p:nvPicPr>
          <p:cNvPr id="199" name="Google Shape;19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1350" y="1325225"/>
            <a:ext cx="8733875" cy="528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deb76b03e1_0_15"/>
          <p:cNvSpPr txBox="1"/>
          <p:nvPr>
            <p:ph type="title"/>
          </p:nvPr>
        </p:nvSpPr>
        <p:spPr>
          <a:xfrm>
            <a:off x="4054700" y="257600"/>
            <a:ext cx="74718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APRIL</a:t>
            </a:r>
            <a:r>
              <a:rPr lang="en-US" sz="1800"/>
              <a:t> 2024 BUDGET STATUS REPORT – GENERAL FUND</a:t>
            </a:r>
            <a:endParaRPr sz="1800"/>
          </a:p>
        </p:txBody>
      </p:sp>
      <p:pic>
        <p:nvPicPr>
          <p:cNvPr id="205" name="Google Shape;205;g2deb76b03e1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5775" y="810175"/>
            <a:ext cx="8183225" cy="579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deb76b03e1_0_21"/>
          <p:cNvSpPr txBox="1"/>
          <p:nvPr>
            <p:ph type="title"/>
          </p:nvPr>
        </p:nvSpPr>
        <p:spPr>
          <a:xfrm>
            <a:off x="4169525" y="305875"/>
            <a:ext cx="75822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APRIL </a:t>
            </a:r>
            <a:r>
              <a:rPr lang="en-US" sz="1800"/>
              <a:t>2024 BUDGET STATUS REPORT – CAPITAL PROJECTS FUND</a:t>
            </a:r>
            <a:endParaRPr sz="1800"/>
          </a:p>
        </p:txBody>
      </p:sp>
      <p:pic>
        <p:nvPicPr>
          <p:cNvPr id="211" name="Google Shape;211;g2deb76b03e1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2350" y="1055825"/>
            <a:ext cx="8630475" cy="56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deb76b03e1_0_27"/>
          <p:cNvSpPr txBox="1"/>
          <p:nvPr>
            <p:ph type="title"/>
          </p:nvPr>
        </p:nvSpPr>
        <p:spPr>
          <a:xfrm>
            <a:off x="3877625" y="499050"/>
            <a:ext cx="78744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APRIL</a:t>
            </a:r>
            <a:r>
              <a:rPr lang="en-US" sz="1800"/>
              <a:t> 2024 BUDGET STATUS REPORT – DEBT SERVICE FUND</a:t>
            </a:r>
            <a:endParaRPr sz="1800"/>
          </a:p>
        </p:txBody>
      </p:sp>
      <p:pic>
        <p:nvPicPr>
          <p:cNvPr id="217" name="Google Shape;217;g2deb76b03e1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4875" y="1149625"/>
            <a:ext cx="8365425" cy="547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deb76b03e1_0_33"/>
          <p:cNvSpPr txBox="1"/>
          <p:nvPr>
            <p:ph type="title"/>
          </p:nvPr>
        </p:nvSpPr>
        <p:spPr>
          <a:xfrm>
            <a:off x="3314175" y="329724"/>
            <a:ext cx="86106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APRIL</a:t>
            </a:r>
            <a:r>
              <a:rPr lang="en-US" sz="1800"/>
              <a:t> 2024 BUDGET STATUS REPORT – ASB FUND</a:t>
            </a:r>
            <a:endParaRPr sz="1800"/>
          </a:p>
        </p:txBody>
      </p:sp>
      <p:pic>
        <p:nvPicPr>
          <p:cNvPr id="223" name="Google Shape;223;g2deb76b03e1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1750" y="977350"/>
            <a:ext cx="8431676" cy="52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deb76b03e1_0_39"/>
          <p:cNvSpPr txBox="1"/>
          <p:nvPr>
            <p:ph type="title"/>
          </p:nvPr>
        </p:nvSpPr>
        <p:spPr>
          <a:xfrm>
            <a:off x="3509025" y="414125"/>
            <a:ext cx="84357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APRIL </a:t>
            </a:r>
            <a:r>
              <a:rPr lang="en-US" sz="1800"/>
              <a:t>2024 BUDGET STATUS REPORT – TRANSPORTATION VEHICLE FUND</a:t>
            </a:r>
            <a:endParaRPr sz="1800"/>
          </a:p>
        </p:txBody>
      </p:sp>
      <p:pic>
        <p:nvPicPr>
          <p:cNvPr id="229" name="Google Shape;229;g2deb76b03e1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4075" y="1179450"/>
            <a:ext cx="9326225" cy="53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 txBox="1"/>
          <p:nvPr>
            <p:ph type="title"/>
          </p:nvPr>
        </p:nvSpPr>
        <p:spPr>
          <a:xfrm>
            <a:off x="3177225" y="193176"/>
            <a:ext cx="86106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2400"/>
              <a:t>FTE ENROLLMENT – MAY 2024</a:t>
            </a:r>
            <a:endParaRPr/>
          </a:p>
        </p:txBody>
      </p:sp>
      <p:pic>
        <p:nvPicPr>
          <p:cNvPr id="235" name="Google Shape;23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9400" y="917675"/>
            <a:ext cx="6129126" cy="577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/>
          <p:nvPr>
            <p:ph type="title"/>
          </p:nvPr>
        </p:nvSpPr>
        <p:spPr>
          <a:xfrm>
            <a:off x="3227374" y="352003"/>
            <a:ext cx="8610600" cy="239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2400"/>
              <a:t>HEADCOUNT ENROLLMENT – MAY 2024</a:t>
            </a:r>
            <a:endParaRPr/>
          </a:p>
        </p:txBody>
      </p:sp>
      <p:pic>
        <p:nvPicPr>
          <p:cNvPr id="241" name="Google Shape;24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7300" y="728875"/>
            <a:ext cx="8875650" cy="599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1b88faec6_0_4"/>
          <p:cNvSpPr txBox="1"/>
          <p:nvPr>
            <p:ph type="title"/>
          </p:nvPr>
        </p:nvSpPr>
        <p:spPr>
          <a:xfrm rot="-257">
            <a:off x="3872900" y="231826"/>
            <a:ext cx="80376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400"/>
              <a:t>PROJECTED REVENUES, EXPENDITURES AND ENDING FUND BALANCE - BEA/DIST SUPPORT</a:t>
            </a:r>
            <a:endParaRPr sz="1400"/>
          </a:p>
        </p:txBody>
      </p:sp>
      <p:pic>
        <p:nvPicPr>
          <p:cNvPr id="151" name="Google Shape;151;g2c1b88faec6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4475" y="729225"/>
            <a:ext cx="8547650" cy="58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1b88faec6_0_11"/>
          <p:cNvSpPr txBox="1"/>
          <p:nvPr>
            <p:ph type="title"/>
          </p:nvPr>
        </p:nvSpPr>
        <p:spPr>
          <a:xfrm rot="-257">
            <a:off x="3872900" y="231826"/>
            <a:ext cx="80376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400"/>
              <a:t>PROJECTED REVENUES, EXPENDITURES AND ENDING FUND BALANCE - OTHER PROGRAMS AND MISC REVENUES</a:t>
            </a:r>
            <a:endParaRPr sz="1400"/>
          </a:p>
        </p:txBody>
      </p:sp>
      <p:pic>
        <p:nvPicPr>
          <p:cNvPr id="157" name="Google Shape;157;g2c1b88faec6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2250" y="914775"/>
            <a:ext cx="9293101" cy="582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1b88faec6_0_18"/>
          <p:cNvSpPr txBox="1"/>
          <p:nvPr>
            <p:ph type="title"/>
          </p:nvPr>
        </p:nvSpPr>
        <p:spPr>
          <a:xfrm rot="-221">
            <a:off x="2252875" y="1076711"/>
            <a:ext cx="93429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1800"/>
              <a:t>PROJECTED REVENUES, EXPENDITURES AND ENDING FUND BALANCE - SUMMARY</a:t>
            </a:r>
            <a:endParaRPr b="1" sz="1800"/>
          </a:p>
        </p:txBody>
      </p:sp>
      <p:pic>
        <p:nvPicPr>
          <p:cNvPr id="163" name="Google Shape;163;g2c1b88faec6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925" y="1709925"/>
            <a:ext cx="8978325" cy="475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1b88faec6_0_25"/>
          <p:cNvSpPr txBox="1"/>
          <p:nvPr>
            <p:ph type="title"/>
          </p:nvPr>
        </p:nvSpPr>
        <p:spPr>
          <a:xfrm rot="-221">
            <a:off x="2319125" y="281597"/>
            <a:ext cx="9342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1800"/>
              <a:t>      </a:t>
            </a:r>
            <a:r>
              <a:rPr b="1" lang="en-US" sz="1800"/>
              <a:t>LEVY/MISC FUNDS SPENT - BY CATEGORY</a:t>
            </a:r>
            <a:endParaRPr b="1" sz="1800"/>
          </a:p>
        </p:txBody>
      </p:sp>
      <p:pic>
        <p:nvPicPr>
          <p:cNvPr id="169" name="Google Shape;169;g2c1b88faec6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650" y="964500"/>
            <a:ext cx="9591375" cy="56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/>
          <p:nvPr>
            <p:ph type="title"/>
          </p:nvPr>
        </p:nvSpPr>
        <p:spPr>
          <a:xfrm>
            <a:off x="4054700" y="257600"/>
            <a:ext cx="74718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MARCH</a:t>
            </a:r>
            <a:r>
              <a:rPr lang="en-US" sz="1800"/>
              <a:t> 2024 BUDGET STATUS REPORT – GENERAL FUND</a:t>
            </a:r>
            <a:endParaRPr sz="1800"/>
          </a:p>
        </p:txBody>
      </p:sp>
      <p:pic>
        <p:nvPicPr>
          <p:cNvPr id="175" name="Google Shape;17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925" y="740600"/>
            <a:ext cx="9210251" cy="60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/>
          <p:nvPr>
            <p:ph type="title"/>
          </p:nvPr>
        </p:nvSpPr>
        <p:spPr>
          <a:xfrm>
            <a:off x="4169525" y="305875"/>
            <a:ext cx="75822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MARCH</a:t>
            </a:r>
            <a:r>
              <a:rPr lang="en-US" sz="1800"/>
              <a:t> 2024 BUDGET STATUS REPORT – CAPITAL PROJECTS FUND</a:t>
            </a:r>
            <a:endParaRPr sz="1800"/>
          </a:p>
        </p:txBody>
      </p:sp>
      <p:pic>
        <p:nvPicPr>
          <p:cNvPr id="181" name="Google Shape;18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914400"/>
            <a:ext cx="8862400" cy="56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/>
          <p:nvPr>
            <p:ph type="title"/>
          </p:nvPr>
        </p:nvSpPr>
        <p:spPr>
          <a:xfrm>
            <a:off x="3877625" y="499050"/>
            <a:ext cx="78744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MARCH</a:t>
            </a:r>
            <a:r>
              <a:rPr lang="en-US" sz="1800"/>
              <a:t> 2024 BUDGET STATUS REPORT – DEBT SERVICE FUND</a:t>
            </a:r>
            <a:endParaRPr sz="1800"/>
          </a:p>
        </p:txBody>
      </p:sp>
      <p:pic>
        <p:nvPicPr>
          <p:cNvPr id="187" name="Google Shape;18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0" y="1233500"/>
            <a:ext cx="8431700" cy="539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>
            <p:ph type="title"/>
          </p:nvPr>
        </p:nvSpPr>
        <p:spPr>
          <a:xfrm>
            <a:off x="3314175" y="329724"/>
            <a:ext cx="86106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MARCH</a:t>
            </a:r>
            <a:r>
              <a:rPr lang="en-US" sz="1800"/>
              <a:t> 2024 BUDGET STATUS REPORT – ASB FUND</a:t>
            </a:r>
            <a:endParaRPr sz="1800"/>
          </a:p>
        </p:txBody>
      </p:sp>
      <p:pic>
        <p:nvPicPr>
          <p:cNvPr id="193" name="Google Shape;19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4250" y="1302400"/>
            <a:ext cx="7984451" cy="46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2023-11-03T19:19:24Z</dcterms:created>
  <dc:creator>Brown, Stacy</dc:creator>
</cp:coreProperties>
</file>